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71" r:id="rId3"/>
    <p:sldId id="270" r:id="rId4"/>
    <p:sldId id="267" r:id="rId5"/>
    <p:sldId id="269" r:id="rId6"/>
    <p:sldId id="268" r:id="rId7"/>
    <p:sldId id="266" r:id="rId8"/>
    <p:sldId id="265" r:id="rId9"/>
    <p:sldId id="264" r:id="rId10"/>
    <p:sldId id="263" r:id="rId11"/>
    <p:sldId id="261" r:id="rId12"/>
    <p:sldId id="274" r:id="rId13"/>
    <p:sldId id="275" r:id="rId14"/>
    <p:sldId id="273"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CBBDE-7EC3-4DF0-A49E-63A42EB94AF5}"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26124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CBBDE-7EC3-4DF0-A49E-63A42EB94AF5}"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88942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CBBDE-7EC3-4DF0-A49E-63A42EB94AF5}"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26551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CBBDE-7EC3-4DF0-A49E-63A42EB94AF5}"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365567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BBDE-7EC3-4DF0-A49E-63A42EB94AF5}"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426092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CBBDE-7EC3-4DF0-A49E-63A42EB94AF5}" type="datetimeFigureOut">
              <a:rPr lang="en-US" smtClean="0"/>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2474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CBBDE-7EC3-4DF0-A49E-63A42EB94AF5}" type="datetimeFigureOut">
              <a:rPr lang="en-US" smtClean="0"/>
              <a:t>8/28/2012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11697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CBBDE-7EC3-4DF0-A49E-63A42EB94AF5}" type="datetimeFigureOut">
              <a:rPr lang="en-US" smtClean="0"/>
              <a:t>8/28/2012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100238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CBBDE-7EC3-4DF0-A49E-63A42EB94AF5}" type="datetimeFigureOut">
              <a:rPr lang="en-US" smtClean="0"/>
              <a:t>8/28/2012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349889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BBDE-7EC3-4DF0-A49E-63A42EB94AF5}" type="datetimeFigureOut">
              <a:rPr lang="en-US" smtClean="0"/>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624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BBDE-7EC3-4DF0-A49E-63A42EB94AF5}" type="datetimeFigureOut">
              <a:rPr lang="en-US" smtClean="0"/>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02271-B3A9-464A-B5D3-0FE663582FEF}" type="slidenum">
              <a:rPr lang="en-US" smtClean="0"/>
              <a:t>‹#›</a:t>
            </a:fld>
            <a:endParaRPr lang="en-US"/>
          </a:p>
        </p:txBody>
      </p:sp>
    </p:spTree>
    <p:extLst>
      <p:ext uri="{BB962C8B-B14F-4D97-AF65-F5344CB8AC3E}">
        <p14:creationId xmlns:p14="http://schemas.microsoft.com/office/powerpoint/2010/main" val="22387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CBBDE-7EC3-4DF0-A49E-63A42EB94AF5}" type="datetimeFigureOut">
              <a:rPr lang="en-US" smtClean="0"/>
              <a:t>8/28/2012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02271-B3A9-464A-B5D3-0FE663582FEF}" type="slidenum">
              <a:rPr lang="en-US" smtClean="0"/>
              <a:t>‹#›</a:t>
            </a:fld>
            <a:endParaRPr lang="en-US"/>
          </a:p>
        </p:txBody>
      </p:sp>
    </p:spTree>
    <p:extLst>
      <p:ext uri="{BB962C8B-B14F-4D97-AF65-F5344CB8AC3E}">
        <p14:creationId xmlns:p14="http://schemas.microsoft.com/office/powerpoint/2010/main" val="3917601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r>
              <a:rPr lang="en-US" sz="3600" dirty="0" smtClean="0"/>
              <a:t>By Mrs. </a:t>
            </a:r>
            <a:r>
              <a:rPr lang="en-US" sz="3600" dirty="0" smtClean="0"/>
              <a:t>Nelson’s </a:t>
            </a:r>
            <a:r>
              <a:rPr lang="en-US" sz="3600" dirty="0" smtClean="0"/>
              <a:t>3</a:t>
            </a:r>
            <a:r>
              <a:rPr lang="en-US" sz="3600" baseline="30000" dirty="0" smtClean="0"/>
              <a:t>rd</a:t>
            </a:r>
            <a:r>
              <a:rPr lang="en-US" sz="3600" dirty="0" smtClean="0"/>
              <a:t> Grade</a:t>
            </a:r>
          </a:p>
        </p:txBody>
      </p:sp>
      <p:sp>
        <p:nvSpPr>
          <p:cNvPr id="43011" name="Rectangle 3"/>
          <p:cNvSpPr>
            <a:spLocks noGrp="1" noChangeArrowheads="1"/>
          </p:cNvSpPr>
          <p:nvPr>
            <p:ph type="subTitle" idx="1"/>
          </p:nvPr>
        </p:nvSpPr>
        <p:spPr/>
        <p:txBody>
          <a:bodyPr/>
          <a:lstStyle/>
          <a:p>
            <a:pPr eaLnBrk="1" hangingPunct="1"/>
            <a:endParaRPr lang="en-US" smtClean="0"/>
          </a:p>
        </p:txBody>
      </p:sp>
      <p:pic>
        <p:nvPicPr>
          <p:cNvPr id="43012" name="Picture 5" descr="b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74676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biomesofthe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563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797124"/>
      </p:ext>
    </p:extLst>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1143000"/>
          </a:xfrm>
        </p:spPr>
        <p:txBody>
          <a:bodyPr/>
          <a:lstStyle/>
          <a:p>
            <a:r>
              <a:rPr lang="en-US"/>
              <a:t>animals</a:t>
            </a:r>
          </a:p>
        </p:txBody>
      </p:sp>
      <p:sp>
        <p:nvSpPr>
          <p:cNvPr id="5123" name="Rectangle 3"/>
          <p:cNvSpPr>
            <a:spLocks noGrp="1" noChangeArrowheads="1"/>
          </p:cNvSpPr>
          <p:nvPr>
            <p:ph idx="1"/>
          </p:nvPr>
        </p:nvSpPr>
        <p:spPr>
          <a:xfrm>
            <a:off x="457200" y="5029200"/>
            <a:ext cx="8229600" cy="1477963"/>
          </a:xfrm>
        </p:spPr>
        <p:txBody>
          <a:bodyPr/>
          <a:lstStyle/>
          <a:p>
            <a:pPr>
              <a:lnSpc>
                <a:spcPct val="90000"/>
              </a:lnSpc>
            </a:pPr>
            <a:r>
              <a:rPr lang="en-US">
                <a:solidFill>
                  <a:schemeClr val="bg1"/>
                </a:solidFill>
              </a:rPr>
              <a:t>Lots of bugs and spiders live in the desert with lizards and rats. Ostriches have long legs to keep their body's off the hot sand.</a:t>
            </a:r>
            <a:r>
              <a:rPr lang="en-US"/>
              <a:t> </a:t>
            </a:r>
          </a:p>
        </p:txBody>
      </p:sp>
      <p:pic>
        <p:nvPicPr>
          <p:cNvPr id="5124" name="Picture 4" descr="ostr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07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Pj026234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685800" y="202406"/>
            <a:ext cx="7772400" cy="1462088"/>
          </a:xfrm>
        </p:spPr>
        <p:txBody>
          <a:bodyPr/>
          <a:lstStyle/>
          <a:p>
            <a:pPr eaLnBrk="1" hangingPunct="1"/>
            <a:r>
              <a:rPr lang="en-US" dirty="0" smtClean="0"/>
              <a:t>         </a:t>
            </a:r>
          </a:p>
        </p:txBody>
      </p:sp>
      <p:sp>
        <p:nvSpPr>
          <p:cNvPr id="8196" name="Rectangle 3"/>
          <p:cNvSpPr>
            <a:spLocks noGrp="1" noChangeArrowheads="1"/>
          </p:cNvSpPr>
          <p:nvPr>
            <p:ph idx="1"/>
          </p:nvPr>
        </p:nvSpPr>
        <p:spPr>
          <a:xfrm>
            <a:off x="457200" y="3124200"/>
            <a:ext cx="8229600" cy="3001963"/>
          </a:xfrm>
        </p:spPr>
        <p:txBody>
          <a:bodyPr/>
          <a:lstStyle/>
          <a:p>
            <a:pPr eaLnBrk="1" hangingPunct="1"/>
            <a:r>
              <a:rPr lang="en-US" dirty="0" smtClean="0">
                <a:solidFill>
                  <a:schemeClr val="bg1"/>
                </a:solidFill>
              </a:rPr>
              <a:t>Tree rings provide a record for clues about climate conditions. During hibernation lunar moths heart rate drops so that they do not use their stored energy </a:t>
            </a:r>
            <a:r>
              <a:rPr lang="en-US" dirty="0" smtClean="0">
                <a:solidFill>
                  <a:schemeClr val="bg1"/>
                </a:solidFill>
              </a:rPr>
              <a:t>too quickly. </a:t>
            </a:r>
            <a:endParaRPr lang="en-US" dirty="0" smtClean="0">
              <a:solidFill>
                <a:schemeClr val="bg1"/>
              </a:solidFill>
            </a:endParaRPr>
          </a:p>
        </p:txBody>
      </p:sp>
      <p:sp>
        <p:nvSpPr>
          <p:cNvPr id="8197" name="WordArt 4"/>
          <p:cNvSpPr>
            <a:spLocks noChangeArrowheads="1" noChangeShapeType="1" noTextEdit="1"/>
          </p:cNvSpPr>
          <p:nvPr/>
        </p:nvSpPr>
        <p:spPr bwMode="auto">
          <a:xfrm>
            <a:off x="3124200" y="609600"/>
            <a:ext cx="186372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Fun facts </a:t>
            </a:r>
          </a:p>
        </p:txBody>
      </p:sp>
    </p:spTree>
    <p:extLst>
      <p:ext uri="{BB962C8B-B14F-4D97-AF65-F5344CB8AC3E}">
        <p14:creationId xmlns:p14="http://schemas.microsoft.com/office/powerpoint/2010/main" val="168138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p:txBody>
          <a:bodyPr/>
          <a:lstStyle/>
          <a:p>
            <a:pPr eaLnBrk="1" hangingPunct="1">
              <a:defRPr/>
            </a:pPr>
            <a:r>
              <a:rPr lang="en-US" smtClean="0"/>
              <a:t>Introduction </a:t>
            </a:r>
            <a:r>
              <a:rPr lang="en-US" smtClean="0">
                <a:sym typeface="Wingdings" pitchFamily="2" charset="2"/>
              </a:rPr>
              <a:t></a:t>
            </a:r>
            <a:endParaRPr lang="en-US" smtClean="0"/>
          </a:p>
        </p:txBody>
      </p:sp>
      <p:sp>
        <p:nvSpPr>
          <p:cNvPr id="4099" name="Rectangle 3"/>
          <p:cNvSpPr>
            <a:spLocks noGrp="1" noChangeArrowheads="1"/>
          </p:cNvSpPr>
          <p:nvPr>
            <p:ph type="body" idx="1"/>
          </p:nvPr>
        </p:nvSpPr>
        <p:spPr/>
        <p:txBody>
          <a:bodyPr/>
          <a:lstStyle/>
          <a:p>
            <a:pPr eaLnBrk="1" hangingPunct="1">
              <a:buFont typeface="Wingdings" pitchFamily="2" charset="2"/>
              <a:buNone/>
            </a:pPr>
            <a:r>
              <a:rPr lang="en-US" smtClean="0"/>
              <a:t> My biome is the Tundra. It is a barren region with no trees because the winters are long and cold and the summers are short. The Tundra is located at the top of the world near the north pole. Temperatures can dip to about -60 f.</a:t>
            </a:r>
          </a:p>
        </p:txBody>
      </p:sp>
    </p:spTree>
    <p:extLst>
      <p:ext uri="{BB962C8B-B14F-4D97-AF65-F5344CB8AC3E}">
        <p14:creationId xmlns:p14="http://schemas.microsoft.com/office/powerpoint/2010/main" val="373177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eaLnBrk="1" hangingPunct="1"/>
            <a:r>
              <a:rPr lang="en-US" smtClean="0"/>
              <a:t>Plants</a:t>
            </a:r>
          </a:p>
        </p:txBody>
      </p:sp>
      <p:sp>
        <p:nvSpPr>
          <p:cNvPr id="6148" name="Rectangle 3"/>
          <p:cNvSpPr>
            <a:spLocks noGrp="1" noChangeArrowheads="1"/>
          </p:cNvSpPr>
          <p:nvPr>
            <p:ph type="body" idx="1"/>
          </p:nvPr>
        </p:nvSpPr>
        <p:spPr/>
        <p:txBody>
          <a:bodyPr/>
          <a:lstStyle/>
          <a:p>
            <a:pPr eaLnBrk="1" hangingPunct="1"/>
            <a:r>
              <a:rPr lang="en-US" smtClean="0"/>
              <a:t>Certain plants live in the tundra.  Small growing plants like moss, lichen, grasses and a grass like plant called sedges.</a:t>
            </a:r>
          </a:p>
          <a:p>
            <a:pPr eaLnBrk="1" hangingPunct="1"/>
            <a:r>
              <a:rPr lang="en-US" smtClean="0"/>
              <a:t>One of the food reindeer eat is sedges.</a:t>
            </a:r>
          </a:p>
        </p:txBody>
      </p:sp>
    </p:spTree>
    <p:extLst>
      <p:ext uri="{BB962C8B-B14F-4D97-AF65-F5344CB8AC3E}">
        <p14:creationId xmlns:p14="http://schemas.microsoft.com/office/powerpoint/2010/main" val="649404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TAIGA</a:t>
            </a:r>
          </a:p>
        </p:txBody>
      </p:sp>
      <p:pic>
        <p:nvPicPr>
          <p:cNvPr id="3079" name="Picture 7" descr="Picea_glauca_ta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body" idx="1"/>
          </p:nvPr>
        </p:nvSpPr>
        <p:spPr/>
        <p:txBody>
          <a:bodyPr/>
          <a:lstStyle/>
          <a:p>
            <a:r>
              <a:rPr lang="en-US"/>
              <a:t>Another name for Taiga is boreal. Many lakes and bogs are found in the Taiga. Its</a:t>
            </a:r>
          </a:p>
          <a:p>
            <a:pPr>
              <a:buFontTx/>
              <a:buNone/>
            </a:pPr>
            <a:r>
              <a:rPr lang="en-US"/>
              <a:t>  very cold in the summer. </a:t>
            </a:r>
          </a:p>
        </p:txBody>
      </p:sp>
    </p:spTree>
    <p:extLst>
      <p:ext uri="{BB962C8B-B14F-4D97-AF65-F5344CB8AC3E}">
        <p14:creationId xmlns:p14="http://schemas.microsoft.com/office/powerpoint/2010/main" val="377867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Australian-rain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0" y="228600"/>
            <a:ext cx="8229600" cy="1143000"/>
          </a:xfrm>
        </p:spPr>
        <p:txBody>
          <a:bodyPr/>
          <a:lstStyle/>
          <a:p>
            <a:pPr eaLnBrk="1" hangingPunct="1"/>
            <a:r>
              <a:rPr lang="en-US" smtClean="0">
                <a:solidFill>
                  <a:schemeClr val="bg1"/>
                </a:solidFill>
              </a:rPr>
              <a:t>Plant life</a:t>
            </a:r>
          </a:p>
        </p:txBody>
      </p:sp>
      <p:sp>
        <p:nvSpPr>
          <p:cNvPr id="6147" name="Rectangle 3"/>
          <p:cNvSpPr>
            <a:spLocks noGrp="1" noChangeArrowheads="1"/>
          </p:cNvSpPr>
          <p:nvPr>
            <p:ph type="body" idx="1"/>
          </p:nvPr>
        </p:nvSpPr>
        <p:spPr>
          <a:xfrm>
            <a:off x="533400" y="1951038"/>
            <a:ext cx="8229600" cy="4754562"/>
          </a:xfrm>
        </p:spPr>
        <p:txBody>
          <a:bodyPr/>
          <a:lstStyle/>
          <a:p>
            <a:pPr eaLnBrk="1" hangingPunct="1"/>
            <a:r>
              <a:rPr lang="en-US" smtClean="0">
                <a:solidFill>
                  <a:schemeClr val="bg1"/>
                </a:solidFill>
              </a:rPr>
              <a:t>Bamboo is one of the many useful</a:t>
            </a:r>
            <a:r>
              <a:rPr lang="en-US" smtClean="0"/>
              <a:t> </a:t>
            </a:r>
            <a:r>
              <a:rPr lang="en-US" smtClean="0">
                <a:solidFill>
                  <a:schemeClr val="bg1"/>
                </a:solidFill>
              </a:rPr>
              <a:t>products from the rainforest</a:t>
            </a:r>
            <a:r>
              <a:rPr lang="en-US" smtClean="0"/>
              <a:t>.</a:t>
            </a:r>
          </a:p>
        </p:txBody>
      </p:sp>
      <p:sp>
        <p:nvSpPr>
          <p:cNvPr id="6148" name="Text Box 4"/>
          <p:cNvSpPr txBox="1">
            <a:spLocks noChangeArrowheads="1"/>
          </p:cNvSpPr>
          <p:nvPr/>
        </p:nvSpPr>
        <p:spPr bwMode="auto">
          <a:xfrm>
            <a:off x="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extLst>
      <p:ext uri="{BB962C8B-B14F-4D97-AF65-F5344CB8AC3E}">
        <p14:creationId xmlns:p14="http://schemas.microsoft.com/office/powerpoint/2010/main" val="46717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tumblr_lxphrzB9sj1r6bovho1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9427">
            <a:off x="3810000" y="1295400"/>
            <a:ext cx="3259138" cy="466725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Rot="1" noChangeArrowheads="1"/>
          </p:cNvSpPr>
          <p:nvPr>
            <p:ph type="title"/>
          </p:nvPr>
        </p:nvSpPr>
        <p:spPr/>
        <p:txBody>
          <a:bodyPr/>
          <a:lstStyle/>
          <a:p>
            <a:r>
              <a:rPr lang="en-US">
                <a:latin typeface="GummyDisplay" pitchFamily="2" charset="0"/>
              </a:rPr>
              <a:t> </a:t>
            </a:r>
          </a:p>
        </p:txBody>
      </p:sp>
      <p:sp>
        <p:nvSpPr>
          <p:cNvPr id="7171" name="Rectangle 3"/>
          <p:cNvSpPr>
            <a:spLocks noGrp="1" noChangeArrowheads="1"/>
          </p:cNvSpPr>
          <p:nvPr>
            <p:ph idx="1"/>
          </p:nvPr>
        </p:nvSpPr>
        <p:spPr/>
        <p:txBody>
          <a:bodyPr/>
          <a:lstStyle/>
          <a:p>
            <a:r>
              <a:rPr lang="en-US">
                <a:solidFill>
                  <a:schemeClr val="accent1"/>
                </a:solidFill>
                <a:latin typeface="GummyDisplay" pitchFamily="2" charset="0"/>
              </a:rPr>
              <a:t>There are snakes underwater. The southern ocean is located around the south pole which is home of the emperor peguin. </a:t>
            </a:r>
          </a:p>
        </p:txBody>
      </p:sp>
      <p:sp>
        <p:nvSpPr>
          <p:cNvPr id="7172" name="WordArt 4"/>
          <p:cNvSpPr>
            <a:spLocks noChangeArrowheads="1" noChangeShapeType="1" noTextEdit="1"/>
          </p:cNvSpPr>
          <p:nvPr/>
        </p:nvSpPr>
        <p:spPr bwMode="auto">
          <a:xfrm>
            <a:off x="2514600" y="0"/>
            <a:ext cx="3657600" cy="15716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Fun Facts!</a:t>
            </a:r>
          </a:p>
        </p:txBody>
      </p:sp>
    </p:spTree>
    <p:extLst>
      <p:ext uri="{BB962C8B-B14F-4D97-AF65-F5344CB8AC3E}">
        <p14:creationId xmlns:p14="http://schemas.microsoft.com/office/powerpoint/2010/main" val="397916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tarfish-06-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0" y="0"/>
            <a:ext cx="4724400" cy="1143000"/>
          </a:xfrm>
        </p:spPr>
        <p:txBody>
          <a:bodyPr/>
          <a:lstStyle/>
          <a:p>
            <a:r>
              <a:rPr lang="en-US">
                <a:solidFill>
                  <a:schemeClr val="bg1"/>
                </a:solidFill>
              </a:rPr>
              <a:t>Animal life</a:t>
            </a:r>
          </a:p>
        </p:txBody>
      </p:sp>
      <p:sp>
        <p:nvSpPr>
          <p:cNvPr id="5123" name="Rectangle 3"/>
          <p:cNvSpPr>
            <a:spLocks noGrp="1" noChangeArrowheads="1"/>
          </p:cNvSpPr>
          <p:nvPr>
            <p:ph idx="1"/>
          </p:nvPr>
        </p:nvSpPr>
        <p:spPr>
          <a:xfrm>
            <a:off x="152400" y="5334000"/>
            <a:ext cx="8229600" cy="1524000"/>
          </a:xfrm>
        </p:spPr>
        <p:txBody>
          <a:bodyPr/>
          <a:lstStyle/>
          <a:p>
            <a:pPr>
              <a:lnSpc>
                <a:spcPct val="90000"/>
              </a:lnSpc>
            </a:pPr>
            <a:r>
              <a:rPr lang="en-US">
                <a:solidFill>
                  <a:schemeClr val="bg1"/>
                </a:solidFill>
              </a:rPr>
              <a:t>A starfish lives in a coral reef, and eats mollusks, such as clams, oysters, and mussels</a:t>
            </a:r>
          </a:p>
        </p:txBody>
      </p:sp>
    </p:spTree>
    <p:extLst>
      <p:ext uri="{BB962C8B-B14F-4D97-AF65-F5344CB8AC3E}">
        <p14:creationId xmlns:p14="http://schemas.microsoft.com/office/powerpoint/2010/main" val="354865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grasslan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en-US"/>
              <a:t>Grasslands</a:t>
            </a:r>
          </a:p>
        </p:txBody>
      </p:sp>
      <p:sp>
        <p:nvSpPr>
          <p:cNvPr id="8195" name="Rectangle 3"/>
          <p:cNvSpPr>
            <a:spLocks noGrp="1" noChangeArrowheads="1"/>
          </p:cNvSpPr>
          <p:nvPr>
            <p:ph idx="1"/>
          </p:nvPr>
        </p:nvSpPr>
        <p:spPr>
          <a:xfrm>
            <a:off x="457200" y="1676400"/>
            <a:ext cx="8229600" cy="4449763"/>
          </a:xfrm>
        </p:spPr>
        <p:txBody>
          <a:bodyPr/>
          <a:lstStyle/>
          <a:p>
            <a:pPr>
              <a:buFontTx/>
              <a:buNone/>
            </a:pPr>
            <a:r>
              <a:rPr lang="en-US"/>
              <a:t>Grasslands are large open areas. Some grasslands have short grasses. Tropical grasslands are often called savannas. Africa, India, Southeast Asia, Brazil, and Australia all have tropical grasslands.</a:t>
            </a:r>
          </a:p>
          <a:p>
            <a:pPr>
              <a:buFontTx/>
              <a:buNone/>
            </a:pPr>
            <a:endParaRPr lang="en-US"/>
          </a:p>
        </p:txBody>
      </p:sp>
    </p:spTree>
    <p:extLst>
      <p:ext uri="{BB962C8B-B14F-4D97-AF65-F5344CB8AC3E}">
        <p14:creationId xmlns:p14="http://schemas.microsoft.com/office/powerpoint/2010/main" val="259921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d6e3e492f8afea43bcb1a18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idx="1"/>
          </p:nvPr>
        </p:nvSpPr>
        <p:spPr>
          <a:xfrm>
            <a:off x="457200" y="152400"/>
            <a:ext cx="8229600" cy="2209800"/>
          </a:xfrm>
        </p:spPr>
        <p:txBody>
          <a:bodyPr/>
          <a:lstStyle/>
          <a:p>
            <a:pPr>
              <a:buFontTx/>
              <a:buNone/>
            </a:pPr>
            <a:r>
              <a:rPr lang="en-US"/>
              <a:t>   Prairie and savannas are types of grasslands. Grasslands are large open areas. Grasslands often have grass there  is a wet and dry season. </a:t>
            </a:r>
          </a:p>
        </p:txBody>
      </p:sp>
    </p:spTree>
    <p:extLst>
      <p:ext uri="{BB962C8B-B14F-4D97-AF65-F5344CB8AC3E}">
        <p14:creationId xmlns:p14="http://schemas.microsoft.com/office/powerpoint/2010/main" val="309183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Animal-savannah-grasslands-4937358-370-4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274638"/>
            <a:ext cx="8229600" cy="411162"/>
          </a:xfrm>
        </p:spPr>
        <p:txBody>
          <a:bodyPr>
            <a:normAutofit fontScale="90000"/>
          </a:bodyPr>
          <a:lstStyle/>
          <a:p>
            <a:r>
              <a:rPr lang="en-US" sz="4000">
                <a:solidFill>
                  <a:schemeClr val="bg1"/>
                </a:solidFill>
              </a:rPr>
              <a:t>Animals</a:t>
            </a:r>
          </a:p>
        </p:txBody>
      </p:sp>
      <p:sp>
        <p:nvSpPr>
          <p:cNvPr id="4099" name="Rectangle 3"/>
          <p:cNvSpPr>
            <a:spLocks noGrp="1" noChangeArrowheads="1"/>
          </p:cNvSpPr>
          <p:nvPr>
            <p:ph idx="1"/>
          </p:nvPr>
        </p:nvSpPr>
        <p:spPr>
          <a:xfrm>
            <a:off x="381000" y="3505200"/>
            <a:ext cx="8229600" cy="2620963"/>
          </a:xfrm>
        </p:spPr>
        <p:txBody>
          <a:bodyPr/>
          <a:lstStyle/>
          <a:p>
            <a:pPr>
              <a:buFontTx/>
              <a:buNone/>
            </a:pPr>
            <a:r>
              <a:rPr lang="en-US"/>
              <a:t>   </a:t>
            </a:r>
            <a:r>
              <a:rPr lang="en-US">
                <a:solidFill>
                  <a:schemeClr val="bg1"/>
                </a:solidFill>
              </a:rPr>
              <a:t>Prairie chickens eat mostly leaves and seeds and in the summer they eat abundant insects.</a:t>
            </a:r>
            <a:r>
              <a:rPr lang="en-US"/>
              <a:t> </a:t>
            </a:r>
          </a:p>
        </p:txBody>
      </p:sp>
    </p:spTree>
    <p:extLst>
      <p:ext uri="{BB962C8B-B14F-4D97-AF65-F5344CB8AC3E}">
        <p14:creationId xmlns:p14="http://schemas.microsoft.com/office/powerpoint/2010/main" val="44622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p:txBody>
          <a:bodyPr/>
          <a:lstStyle/>
          <a:p>
            <a:pPr eaLnBrk="1" hangingPunct="1"/>
            <a:r>
              <a:rPr lang="en-US" dirty="0" smtClean="0"/>
              <a:t>Forest Animals </a:t>
            </a:r>
            <a:endParaRPr lang="en-US" dirty="0" smtClean="0"/>
          </a:p>
        </p:txBody>
      </p:sp>
      <p:sp>
        <p:nvSpPr>
          <p:cNvPr id="2" name="Rectangle 3"/>
          <p:cNvSpPr>
            <a:spLocks noGrp="1" noChangeArrowheads="1"/>
          </p:cNvSpPr>
          <p:nvPr>
            <p:ph idx="1"/>
          </p:nvPr>
        </p:nvSpPr>
        <p:spPr/>
        <p:txBody>
          <a:bodyPr/>
          <a:lstStyle/>
          <a:p>
            <a:pPr eaLnBrk="1" hangingPunct="1">
              <a:defRPr/>
            </a:pPr>
            <a:r>
              <a:rPr lang="en-US" dirty="0" smtClean="0">
                <a:solidFill>
                  <a:schemeClr val="accent3"/>
                </a:solidFill>
              </a:rPr>
              <a:t>Shrew’s have to eat half their weight in grubs, worms and insects each day in the winter to survive</a:t>
            </a:r>
            <a:r>
              <a:rPr lang="en-US" dirty="0" smtClean="0"/>
              <a:t>. </a:t>
            </a:r>
          </a:p>
        </p:txBody>
      </p:sp>
    </p:spTree>
    <p:extLst>
      <p:ext uri="{BB962C8B-B14F-4D97-AF65-F5344CB8AC3E}">
        <p14:creationId xmlns:p14="http://schemas.microsoft.com/office/powerpoint/2010/main" val="4103075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4" descr="desert_sunrise-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r>
              <a:rPr lang="en-US" dirty="0"/>
              <a:t>DESERT</a:t>
            </a:r>
          </a:p>
        </p:txBody>
      </p:sp>
      <p:sp>
        <p:nvSpPr>
          <p:cNvPr id="3075" name="Rectangle 3"/>
          <p:cNvSpPr>
            <a:spLocks noGrp="1" noChangeArrowheads="1"/>
          </p:cNvSpPr>
          <p:nvPr>
            <p:ph idx="1"/>
          </p:nvPr>
        </p:nvSpPr>
        <p:spPr/>
        <p:txBody>
          <a:bodyPr/>
          <a:lstStyle/>
          <a:p>
            <a:r>
              <a:rPr lang="en-US" dirty="0"/>
              <a:t>A desert is a region where the soil is so dry that very few plants can grow. Deserts</a:t>
            </a:r>
          </a:p>
          <a:p>
            <a:pPr>
              <a:buFontTx/>
              <a:buNone/>
            </a:pPr>
            <a:r>
              <a:rPr lang="en-US" dirty="0"/>
              <a:t>  are on every continent. Deserts do not have a lot of rain.   </a:t>
            </a:r>
          </a:p>
        </p:txBody>
      </p:sp>
    </p:spTree>
    <p:extLst>
      <p:ext uri="{BB962C8B-B14F-4D97-AF65-F5344CB8AC3E}">
        <p14:creationId xmlns:p14="http://schemas.microsoft.com/office/powerpoint/2010/main" val="368109249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calcmode="lin" valueType="num">
                                      <p:cBhvr>
                                        <p:cTn id="14" dur="1000" fill="hold"/>
                                        <p:tgtEl>
                                          <p:spTgt spid="30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 calcmode="lin" valueType="num">
                                      <p:cBhvr>
                                        <p:cTn id="21" dur="1000" fill="hold"/>
                                        <p:tgtEl>
                                          <p:spTgt spid="307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Plants </a:t>
            </a:r>
            <a:r>
              <a:rPr lang="en-US">
                <a:sym typeface="Wingdings" pitchFamily="2" charset="2"/>
              </a:rPr>
              <a:t></a:t>
            </a:r>
            <a:endParaRPr lang="en-US"/>
          </a:p>
        </p:txBody>
      </p:sp>
      <p:sp>
        <p:nvSpPr>
          <p:cNvPr id="6147" name="Rectangle 3"/>
          <p:cNvSpPr>
            <a:spLocks noGrp="1" noChangeArrowheads="1"/>
          </p:cNvSpPr>
          <p:nvPr>
            <p:ph idx="1"/>
          </p:nvPr>
        </p:nvSpPr>
        <p:spPr>
          <a:xfrm>
            <a:off x="457200" y="4724400"/>
            <a:ext cx="8229600" cy="1401763"/>
          </a:xfrm>
        </p:spPr>
        <p:txBody>
          <a:bodyPr>
            <a:normAutofit/>
          </a:bodyPr>
          <a:lstStyle/>
          <a:p>
            <a:pPr>
              <a:lnSpc>
                <a:spcPct val="90000"/>
              </a:lnSpc>
              <a:buFontTx/>
              <a:buNone/>
            </a:pPr>
            <a:r>
              <a:rPr lang="en-US" sz="2400">
                <a:solidFill>
                  <a:schemeClr val="folHlink"/>
                </a:solidFill>
              </a:rPr>
              <a:t>A little bit of plants grow in deserts during dry periods. Some have long roots and get water from deep underground. Others store water in their roots.</a:t>
            </a:r>
          </a:p>
        </p:txBody>
      </p:sp>
      <p:pic>
        <p:nvPicPr>
          <p:cNvPr id="6148" name="Picture 4" descr="desert-r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792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300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414</Words>
  <Application>Microsoft Office PowerPoint</Application>
  <PresentationFormat>On-screen Show (4:3)</PresentationFormat>
  <Paragraphs>33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By Mrs. Nelson’s 3rd Grade</vt:lpstr>
      <vt:lpstr> </vt:lpstr>
      <vt:lpstr>Animal life</vt:lpstr>
      <vt:lpstr>Grasslands</vt:lpstr>
      <vt:lpstr>PowerPoint Presentation</vt:lpstr>
      <vt:lpstr>Animals</vt:lpstr>
      <vt:lpstr>Forest Animals </vt:lpstr>
      <vt:lpstr>DESERT</vt:lpstr>
      <vt:lpstr>Plants </vt:lpstr>
      <vt:lpstr>animals</vt:lpstr>
      <vt:lpstr>         </vt:lpstr>
      <vt:lpstr>Introduction </vt:lpstr>
      <vt:lpstr>Plants</vt:lpstr>
      <vt:lpstr>TAIGA</vt:lpstr>
      <vt:lpstr>Plant life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dc:creator>
  <cp:lastModifiedBy>Media</cp:lastModifiedBy>
  <cp:revision>4</cp:revision>
  <dcterms:created xsi:type="dcterms:W3CDTF">2012-08-29T00:33:01Z</dcterms:created>
  <dcterms:modified xsi:type="dcterms:W3CDTF">2012-08-29T00:55:57Z</dcterms:modified>
</cp:coreProperties>
</file>